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4" r:id="rId11"/>
    <p:sldId id="292" r:id="rId12"/>
    <p:sldId id="295" r:id="rId13"/>
    <p:sldId id="296" r:id="rId14"/>
    <p:sldId id="298" r:id="rId15"/>
    <p:sldId id="297" r:id="rId16"/>
    <p:sldId id="293" r:id="rId17"/>
    <p:sldId id="29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15" autoAdjust="0"/>
  </p:normalViewPr>
  <p:slideViewPr>
    <p:cSldViewPr>
      <p:cViewPr>
        <p:scale>
          <a:sx n="51" d="100"/>
          <a:sy n="51" d="100"/>
        </p:scale>
        <p:origin x="-192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69A38-FE0E-4CB7-B02C-307E09E6518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6FC85-CD30-4534-BF39-5F3982C28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0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85728"/>
            <a:ext cx="5000660" cy="5663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роект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«Наш безопасный маршрут» 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6" descr="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71480"/>
            <a:ext cx="3214710" cy="36479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9712" y="3789040"/>
            <a:ext cx="3857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Подготовили: </a:t>
            </a:r>
            <a:r>
              <a:rPr lang="ru-RU" sz="2800" b="1" dirty="0" err="1" smtClean="0">
                <a:solidFill>
                  <a:srgbClr val="002060"/>
                </a:solidFill>
              </a:rPr>
              <a:t>Катомина</a:t>
            </a:r>
            <a:r>
              <a:rPr lang="ru-RU" sz="2800" b="1" dirty="0" smtClean="0">
                <a:solidFill>
                  <a:srgbClr val="002060"/>
                </a:solidFill>
              </a:rPr>
              <a:t> И.Э. и семья </a:t>
            </a:r>
            <a:r>
              <a:rPr lang="ru-RU" sz="2800" b="1" dirty="0" err="1" smtClean="0">
                <a:solidFill>
                  <a:srgbClr val="002060"/>
                </a:solidFill>
              </a:rPr>
              <a:t>Агарковых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41333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714884"/>
            <a:ext cx="824729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красный свет прохода нет.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Стой! Жди!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Рассматривание наглядно-иллюстративного материала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 descr="C:\Users\007\Desktop\Фото для проекта по ПДД- Агарковы\IMG_1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3600000" cy="27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007\Desktop\Фото для проекта по ПДД- Агарковы\IMG_1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000" y="214290"/>
            <a:ext cx="3600000" cy="2700000"/>
          </a:xfrm>
          <a:prstGeom prst="snip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007\Desktop\Фото для проекта по ПДД- Агарковы\IMG_13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000240"/>
            <a:ext cx="3600000" cy="2700000"/>
          </a:xfrm>
          <a:prstGeom prst="snip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857760"/>
            <a:ext cx="824729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красный свет прохода нет.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Стой! Жди!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noProof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Чтение художественных произведений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2" name="Picture 2" descr="C:\Users\007\Desktop\Фото для проекта по ПДД- Агарковы\IMG_1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600000" cy="2700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007\Desktop\Фото для проекта по ПДД- Агарковы\IMG_1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000" y="214290"/>
            <a:ext cx="3600000" cy="2700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Users\007\Desktop\Фото для проекта по ПДД- Агарковы\IMG_1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428868"/>
            <a:ext cx="3600000" cy="2700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857760"/>
            <a:ext cx="824729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красный свет прохода нет.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Стой! Жди!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Дидактические игры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C:\Users\007\Desktop\Фото для проекта по ПДД- Агарковы\IMG_1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120000" cy="23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007\Desktop\Фото для проекта по ПДД- Агарковы\IMG_1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14290"/>
            <a:ext cx="3120000" cy="23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C:\Users\007\Desktop\Фото для проекта по ПДД- Агарковы\IMG_13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786058"/>
            <a:ext cx="3120000" cy="2340000"/>
          </a:xfrm>
          <a:prstGeom prst="flowChartPunchedCard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5" descr="C:\Users\007\Desktop\Фото для проекта по ПДД- Агарковы\IMG_13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786058"/>
            <a:ext cx="3120000" cy="2340000"/>
          </a:xfrm>
          <a:prstGeom prst="flowChartPunchedCard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714884"/>
            <a:ext cx="824729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красный свет прохода нет.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Стой! Жди!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0" name="Picture 2" descr="C:\Users\007\Desktop\Фото для проекта по ПДД- Агарковы\IMG_1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14620"/>
            <a:ext cx="3120000" cy="2340000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000636"/>
            <a:ext cx="824729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Схема-маршрут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1" name="Picture 3" descr="C:\Users\007\Desktop\Фото для проекта по ПДД- Агарковы\IMG_1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28"/>
            <a:ext cx="3120000" cy="2340000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C:\Users\007\Desktop\Фото для проекта по ПДД- Агарковы\IMG_13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85728"/>
            <a:ext cx="3120000" cy="2340000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714884"/>
            <a:ext cx="824729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красный свет прохода нет.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Стой! Жди!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85918" y="5000636"/>
            <a:ext cx="607223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noProof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Просмотр презентации «Как правильно переходить дорогу»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338" name="Picture 2" descr="C:\Users\007\Desktop\Фото для проекта по ПДД- Агарковы\IMG_1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3120000" cy="234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Users\007\Desktop\Фото для проекта по ПДД- Агарковы\IMG_1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714356"/>
            <a:ext cx="3120000" cy="234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C:\Users\007\Desktop\Фото для проекта по ПДД- Агарковы\IMG_14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571744"/>
            <a:ext cx="3120000" cy="234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28794" y="4000504"/>
            <a:ext cx="4786346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красный свет прохода нет.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Стой! Жди!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Рисунок «Я шагаю по безопасному маршруту»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314" name="Picture 2" descr="C:\Users\007\Desktop\Фото для проекта по ПДД- Агарковы\IMG_1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3600000" cy="2700000"/>
          </a:xfrm>
          <a:prstGeom prst="flowChartPredefined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C:\Users\007\Desktop\Фото для проекта по ПДД- Агарковы\IMG_1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14356"/>
            <a:ext cx="3600000" cy="2700000"/>
          </a:xfrm>
          <a:prstGeom prst="flowChartPredefined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28794" y="4429132"/>
            <a:ext cx="478634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красный свет прохода нет.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Стой! Жди!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noProof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Конечный продукт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2" name="Picture 2" descr="C:\Users\007\Desktop\Фото для проекта по ПДД- Агарковы\IMG_1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3600000" cy="2700000"/>
          </a:xfrm>
          <a:prstGeom prst="flowChartDisplay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C:\Users\007\Desktop\Фото для проекта по ПДД- Агарковы\IMG_1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00042"/>
            <a:ext cx="3600000" cy="2700000"/>
          </a:xfrm>
          <a:prstGeom prst="flowChartDisplay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5" name="Рисунок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143248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188640"/>
            <a:ext cx="8102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Ребята! Помните!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Дорожное движение нужно знать, чтобы сохранить свою жизнь и жизнь других людей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Дорожное движение нужно знать ,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чтобы сохранить  свою жизнь и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жизнь других людей</a:t>
            </a:r>
            <a:endParaRPr lang="ru-RU" sz="3600" b="1" dirty="0"/>
          </a:p>
        </p:txBody>
      </p:sp>
      <p:pic>
        <p:nvPicPr>
          <p:cNvPr id="5" name="Picture 3" descr="C:\Documents and Settings\user.HOME-9468070C4B\Рабочий стол\рисунки\festi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643182"/>
            <a:ext cx="3929573" cy="284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1214422"/>
            <a:ext cx="8643998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Тема по профилактике дорожно-транспортного травматизма всегда актуальна как в учреждениях дошкольного образования, так и в семье. А как же иначе? Ведь данную необходимость диктует сама жизнь. Как же сделать так, чтобы улицы и дороги стали для наших детей безопасными? Конечно же рассказать им о правилах дорожного движения, дорожных знаках, безопасных маршрутах и прочих тонкостях, проводя мероприятия в различных формах. Причем большая часть из них должна быть иллюстрированной, театрализованной, музыкальной, игровой. Ведь в органике ребенка уже от природы заложена игра, у детей очень хорошо развито воображение, и именно только яркие моменты оставляют в сознании детей нужный пласт знаний, так необходимых ему. Любой ребенок быстрее поймет и усвоит ПДД, преподнесенные не только в обыкновенной беседе, а и в близкой детям дорожной сказке, викторине, игре. А также детям очень близки проекты, при реализации которых ребенок не только хорошо запомнит и усвоит ПДД, но и к тому же поймет, где и когда можно безопасно и весело играть.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7615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Актуальность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285984" y="500042"/>
            <a:ext cx="6858016" cy="607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Проблема проекта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потребность в выборе безопасного пути от дома до детского сада, соблюдение правил дорожного движения, с целью сохранения собственной жизни.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досугово-познавательный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среднесрочный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февраль – март 2015года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Катомина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И.Э.,</a:t>
            </a:r>
            <a:r>
              <a:rPr kumimoji="0" lang="ru-RU" sz="2400" b="0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воспитатель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Агарков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Андрей  с родителями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5" name="Picture 2" descr="C:\Documents and Settings\user.HOME-9468070C4B\Рабочий стол\презентация\mult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031515" cy="2571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428604"/>
            <a:ext cx="8215370" cy="521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Цель проекта: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Формирование навыков безопасного поведения на дорогах через использование метода моделирования (схемы-модели безопасных маршрутов).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Изучить наиболее безопасный путь в детский сад. 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Создать условия для изучения и составления маршрутов с помощью условных обозначений.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Расширять знания ребенка о разнообразии видов маршрутов и способов передвижения по ним (пешком, на транспорте).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Применять на практике разработанные безопасные маршруты движения по направлениям: дом – детский сад; дом – магазин; дом – городской игровой комплекс.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Развивать творческие способности ребенка.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186766" cy="108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Ожидае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мые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результаты: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57224" y="1285860"/>
            <a:ext cx="7829576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Ребенок познакомится с разнообразием видов маршрутов и способов передвижения по ним.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Ребенок научится самостоятельно пользоваться схемами-маршрутами безопасного движения.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Сформируются навыки в соблюдении безопасных правил в процессе дорожного движения.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71942"/>
            <a:ext cx="207167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74638"/>
            <a:ext cx="818676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Этапы работы над проектом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1214414" y="1071546"/>
            <a:ext cx="7429552" cy="4000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Подготовительный этап: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Подбор материала по данной теме.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Разработка плана по реализации проекта «Наш безопасный маршрут».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Подбор рисунков, планов маршрутов, фотографий о дорожных ситуациях.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Беседы «Правила безопасности на дороге», «Зачем нужно соблюдать правила дорожного движения?»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357694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4"/>
          <p:cNvSpPr txBox="1">
            <a:spLocks/>
          </p:cNvSpPr>
          <p:nvPr/>
        </p:nvSpPr>
        <p:spPr>
          <a:xfrm>
            <a:off x="1571604" y="1071547"/>
            <a:ext cx="7115196" cy="471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 безопасный маршрут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Рассматривание наглядно-иллюстративного материала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Чтение художественных произведений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Просмотр презентации «Как правильно переходить дорогу»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Рисунок «Я шагаю по безопасному маршруту»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14546" y="571480"/>
            <a:ext cx="51435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Основной этап: </a:t>
            </a: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1643033" cy="211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85918" y="274638"/>
            <a:ext cx="5786478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Заключительный этап: </a:t>
            </a: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428596" y="1285861"/>
            <a:ext cx="8258204" cy="135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Анализ результатов проекта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Оформление презентации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428868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32656"/>
            <a:ext cx="8286808" cy="595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Наш безопасный маршру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786190"/>
            <a:ext cx="3448696" cy="1809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8194" name="Picture 2" descr="C:\Users\007\Desktop\Фото для проекта по ПДД- Агарковы\IMG_1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2880000" cy="216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007\Desktop\Фото для проекта по ПДД- Агарковы\IMG_13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000108"/>
            <a:ext cx="2880000" cy="216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007\Desktop\Фото для проекта по ПДД- Агарковы\IMG_13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928670"/>
            <a:ext cx="2880000" cy="216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Что такое правила дорожного движени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Что такое правила дорожного движения</Template>
  <TotalTime>294</TotalTime>
  <Words>373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Что такое правила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правила дорожного движения и для чего они нужны?</dc:title>
  <dc:creator>Фания</dc:creator>
  <cp:lastModifiedBy>РБТ</cp:lastModifiedBy>
  <cp:revision>41</cp:revision>
  <dcterms:created xsi:type="dcterms:W3CDTF">2014-07-16T03:49:20Z</dcterms:created>
  <dcterms:modified xsi:type="dcterms:W3CDTF">2017-12-14T08:54:34Z</dcterms:modified>
</cp:coreProperties>
</file>